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70" r:id="rId3"/>
    <p:sldId id="271" r:id="rId4"/>
    <p:sldId id="272" r:id="rId5"/>
  </p:sldIdLst>
  <p:sldSz cx="9144000" cy="6858000" type="screen4x3"/>
  <p:notesSz cx="9928225" cy="14357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62" autoAdjust="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4EA93520-8C66-4691-93BE-5BDF83B98815}" type="datetimeFigureOut">
              <a:rPr lang="en-US" smtClean="0"/>
              <a:pPr/>
              <a:t>11/29/2011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8675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0" y="6820546"/>
            <a:ext cx="7943507" cy="6460119"/>
          </a:xfrm>
          <a:prstGeom prst="rect">
            <a:avLst/>
          </a:prstGeom>
        </p:spPr>
        <p:txBody>
          <a:bodyPr vert="horz" lIns="132762" tIns="66381" rIns="132762" bIns="663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498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4" y="13636498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35F80B41-A740-41E4-8358-4415A989E4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6500858" cy="1465918"/>
          </a:xfrm>
        </p:spPr>
        <p:txBody>
          <a:bodyPr>
            <a:noAutofit/>
          </a:bodyPr>
          <a:lstStyle/>
          <a:p>
            <a:pPr algn="l"/>
            <a:r>
              <a:rPr lang="en-GB" sz="4000" b="1" dirty="0"/>
              <a:t>GCSE 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>Design </a:t>
            </a:r>
            <a:r>
              <a:rPr lang="en-GB" sz="4000" b="1" dirty="0"/>
              <a:t>&amp; Technology:</a:t>
            </a:r>
            <a:br>
              <a:rPr lang="en-GB" sz="4000" b="1" dirty="0"/>
            </a:br>
            <a:r>
              <a:rPr lang="en-GB" sz="4000" b="1" dirty="0" smtClean="0"/>
              <a:t>Electronic Products </a:t>
            </a:r>
            <a:r>
              <a:rPr lang="en-GB" sz="4000" dirty="0" smtClean="0"/>
              <a:t>(4540)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929330"/>
            <a:ext cx="8072494" cy="5715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dirty="0"/>
              <a:t>Controlled </a:t>
            </a:r>
            <a:r>
              <a:rPr lang="en-GB" b="1" dirty="0" smtClean="0"/>
              <a:t>Assessment Tasks </a:t>
            </a:r>
            <a:r>
              <a:rPr lang="en-GB" b="1" dirty="0"/>
              <a:t>and </a:t>
            </a:r>
            <a:r>
              <a:rPr lang="en-GB" b="1" dirty="0" smtClean="0"/>
              <a:t>Guidance:</a:t>
            </a:r>
          </a:p>
          <a:p>
            <a:pPr algn="l"/>
            <a:r>
              <a:rPr lang="en-GB" dirty="0" smtClean="0"/>
              <a:t> </a:t>
            </a: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Section</a:t>
            </a:r>
            <a:r>
              <a:rPr lang="en-GB" dirty="0" smtClean="0"/>
              <a:t>: </a:t>
            </a:r>
            <a:r>
              <a:rPr lang="en-GB" i="1" dirty="0" smtClean="0"/>
              <a:t>Testing and Evaluating the Completed product</a:t>
            </a:r>
            <a:endParaRPr lang="en-GB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71480"/>
            <a:ext cx="2262146" cy="11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Pictures of the Completed Project (assembled, </a:t>
            </a:r>
            <a:r>
              <a:rPr lang="en-GB" dirty="0" smtClean="0"/>
              <a:t>disassembled</a:t>
            </a:r>
            <a:r>
              <a:rPr lang="en-GB" dirty="0" smtClean="0"/>
              <a:t>, solder side of the </a:t>
            </a:r>
            <a:r>
              <a:rPr lang="en-GB" dirty="0" err="1" smtClean="0"/>
              <a:t>pcb</a:t>
            </a:r>
            <a:r>
              <a:rPr lang="en-GB" dirty="0" smtClean="0"/>
              <a:t>, showing </a:t>
            </a:r>
            <a:r>
              <a:rPr lang="en-GB" dirty="0" smtClean="0"/>
              <a:t>someone using the product from your user group)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Project Evaluation Page ( evaluate everything about the project, the product and all the work you have </a:t>
            </a:r>
            <a:r>
              <a:rPr lang="en-GB" dirty="0" err="1" smtClean="0"/>
              <a:t>copmpleted</a:t>
            </a:r>
            <a:r>
              <a:rPr lang="en-GB" dirty="0" smtClean="0"/>
              <a:t> against the Specification)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Did your project meet the Specification points and most importantly why!!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of the 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Have pictures of the product being tested by you and by someone from your user group</a:t>
            </a:r>
          </a:p>
          <a:p>
            <a:r>
              <a:rPr lang="en-GB" dirty="0" smtClean="0"/>
              <a:t>Video yourself talking about the whole project and how it went, what mistakes were made, what you learned, what needs improving etc.</a:t>
            </a:r>
          </a:p>
          <a:p>
            <a:r>
              <a:rPr lang="en-GB" dirty="0" smtClean="0"/>
              <a:t>Get someone from your user group to test </a:t>
            </a:r>
            <a:r>
              <a:rPr lang="en-GB" dirty="0" smtClean="0"/>
              <a:t>the project also.</a:t>
            </a:r>
            <a:endParaRPr lang="en-GB" dirty="0" smtClean="0"/>
          </a:p>
          <a:p>
            <a:r>
              <a:rPr lang="en-GB" dirty="0" smtClean="0"/>
              <a:t>One or two video clips only, don’t waste time!!!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2141</TotalTime>
  <Words>147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GCSE  Design &amp; Technology: Electronic Products (4540) </vt:lpstr>
      <vt:lpstr>Pictures of the Completed Project (assembled, disassembled, solder side of the pcb, showing someone using the product from your user group)</vt:lpstr>
      <vt:lpstr>Project Evaluation Page ( evaluate everything about the project, the product and all the work you have copmpleted against the Specification)</vt:lpstr>
      <vt:lpstr>Testing of the Product</vt:lpstr>
    </vt:vector>
  </TitlesOfParts>
  <Company>Sheffield City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Design &amp; Technology: Electronic Products (4540)</dc:title>
  <dc:creator>npigott</dc:creator>
  <cp:lastModifiedBy>npigott</cp:lastModifiedBy>
  <cp:revision>346</cp:revision>
  <dcterms:created xsi:type="dcterms:W3CDTF">2011-01-04T16:16:07Z</dcterms:created>
  <dcterms:modified xsi:type="dcterms:W3CDTF">2011-11-29T16:11:01Z</dcterms:modified>
</cp:coreProperties>
</file>